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C1450-DFB9-4264-A804-6CE1C479B38A}" v="3" dt="2023-11-02T20:50:09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Celichowski" userId="b55051d0-88e7-4ae4-b76c-824c8b743aa7" providerId="ADAL" clId="{07DC1450-DFB9-4264-A804-6CE1C479B38A}"/>
    <pc:docChg chg="custSel modSld">
      <pc:chgData name="Mike Celichowski" userId="b55051d0-88e7-4ae4-b76c-824c8b743aa7" providerId="ADAL" clId="{07DC1450-DFB9-4264-A804-6CE1C479B38A}" dt="2023-11-02T20:50:39.106" v="36" actId="115"/>
      <pc:docMkLst>
        <pc:docMk/>
      </pc:docMkLst>
      <pc:sldChg chg="addSp delSp modSp mod">
        <pc:chgData name="Mike Celichowski" userId="b55051d0-88e7-4ae4-b76c-824c8b743aa7" providerId="ADAL" clId="{07DC1450-DFB9-4264-A804-6CE1C479B38A}" dt="2023-11-02T20:50:39.106" v="36" actId="115"/>
        <pc:sldMkLst>
          <pc:docMk/>
          <pc:sldMk cId="3755961237" sldId="256"/>
        </pc:sldMkLst>
        <pc:spChg chg="mod">
          <ac:chgData name="Mike Celichowski" userId="b55051d0-88e7-4ae4-b76c-824c8b743aa7" providerId="ADAL" clId="{07DC1450-DFB9-4264-A804-6CE1C479B38A}" dt="2023-11-02T20:50:39.106" v="36" actId="115"/>
          <ac:spMkLst>
            <pc:docMk/>
            <pc:sldMk cId="3755961237" sldId="256"/>
            <ac:spMk id="4" creationId="{35957F35-05A4-4FF5-A676-854B382D9694}"/>
          </ac:spMkLst>
        </pc:spChg>
        <pc:picChg chg="del">
          <ac:chgData name="Mike Celichowski" userId="b55051d0-88e7-4ae4-b76c-824c8b743aa7" providerId="ADAL" clId="{07DC1450-DFB9-4264-A804-6CE1C479B38A}" dt="2023-11-02T20:48:35.653" v="0" actId="478"/>
          <ac:picMkLst>
            <pc:docMk/>
            <pc:sldMk cId="3755961237" sldId="256"/>
            <ac:picMk id="2" creationId="{A88FB7BD-748C-4DD2-7C25-A95423B622D7}"/>
          </ac:picMkLst>
        </pc:picChg>
        <pc:picChg chg="add mod">
          <ac:chgData name="Mike Celichowski" userId="b55051d0-88e7-4ae4-b76c-824c8b743aa7" providerId="ADAL" clId="{07DC1450-DFB9-4264-A804-6CE1C479B38A}" dt="2023-11-02T20:48:55.928" v="7" actId="1076"/>
          <ac:picMkLst>
            <pc:docMk/>
            <pc:sldMk cId="3755961237" sldId="256"/>
            <ac:picMk id="3" creationId="{1FA107AD-20AD-5D3D-64B6-4EED701FFB76}"/>
          </ac:picMkLst>
        </pc:picChg>
        <pc:picChg chg="del">
          <ac:chgData name="Mike Celichowski" userId="b55051d0-88e7-4ae4-b76c-824c8b743aa7" providerId="ADAL" clId="{07DC1450-DFB9-4264-A804-6CE1C479B38A}" dt="2023-11-02T20:49:28.147" v="23" actId="478"/>
          <ac:picMkLst>
            <pc:docMk/>
            <pc:sldMk cId="3755961237" sldId="256"/>
            <ac:picMk id="5" creationId="{C363AD52-B957-092E-486E-C54D4883728E}"/>
          </ac:picMkLst>
        </pc:picChg>
        <pc:picChg chg="add mod">
          <ac:chgData name="Mike Celichowski" userId="b55051d0-88e7-4ae4-b76c-824c8b743aa7" providerId="ADAL" clId="{07DC1450-DFB9-4264-A804-6CE1C479B38A}" dt="2023-11-02T20:49:47.193" v="28" actId="1076"/>
          <ac:picMkLst>
            <pc:docMk/>
            <pc:sldMk cId="3755961237" sldId="256"/>
            <ac:picMk id="6" creationId="{DACEF3B1-FA00-AC84-903C-D5B33EF1B17E}"/>
          </ac:picMkLst>
        </pc:picChg>
        <pc:picChg chg="add mod">
          <ac:chgData name="Mike Celichowski" userId="b55051d0-88e7-4ae4-b76c-824c8b743aa7" providerId="ADAL" clId="{07DC1450-DFB9-4264-A804-6CE1C479B38A}" dt="2023-11-02T20:50:23.716" v="33" actId="1076"/>
          <ac:picMkLst>
            <pc:docMk/>
            <pc:sldMk cId="3755961237" sldId="256"/>
            <ac:picMk id="7" creationId="{2B893AC2-3FB3-7982-E4D6-7C4BFFAFADCB}"/>
          </ac:picMkLst>
        </pc:picChg>
        <pc:picChg chg="del">
          <ac:chgData name="Mike Celichowski" userId="b55051d0-88e7-4ae4-b76c-824c8b743aa7" providerId="ADAL" clId="{07DC1450-DFB9-4264-A804-6CE1C479B38A}" dt="2023-11-02T20:49:53.351" v="29" actId="478"/>
          <ac:picMkLst>
            <pc:docMk/>
            <pc:sldMk cId="3755961237" sldId="256"/>
            <ac:picMk id="9" creationId="{9EC9A8DE-FBC3-EF5D-FCA1-F57C0263B2B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B2E7-3F37-48F6-AD0A-6CEF3FA40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828F6-E100-4BB2-A583-19DA227C4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DF1DD-6805-43C8-A718-B0DAF432F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A1877-D01D-4EFF-99CC-6D4CCADCA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9507A-EC25-4C5B-B5E9-42B5E2F7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0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6B706-7BBA-4F48-81D1-C209631E3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D37B5-C7CE-4DF7-A440-521F708CD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3339-4DE0-4066-9701-9D7C5700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38BE6-EDB9-4605-98F1-A4DB45C8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06AD1-6BFA-42DC-8AA3-CBF9640C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8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B06C3-A7A2-480B-B759-4096E1F7DD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77E09D-DC02-4CF0-915C-57CAF17C3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4A6EC-07CE-44A9-A9CB-653D64A4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460D1-EEF0-4D8F-97FB-CAC801C3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B499A-75F1-4126-B1FC-373C5D9C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8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4F4A-FE13-4613-B728-357CBE773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95F99-9B3D-4B04-AF91-5528251B9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22F81-2B79-41AF-9C0D-10BD18E14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B8EB5-4050-4374-83EB-FBD60BF1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0CA16-D570-4FCC-9E0C-B6B5A5DB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3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0560D-42C0-4374-BEC2-A032D4A78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0BB99-A623-4042-B98F-7A8884BD9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FEB9B-2D09-4963-84A8-502A6838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9879C-7468-49AD-BA62-9B5D780E1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85D92-2AA1-4052-A024-82B50636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3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80AF-ACC9-4245-B0A1-2714ED524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FC630-99EF-46B2-8A73-0786631B8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5041D-C6F0-4F8B-9F3E-954EF4EA8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3C30F-295B-413F-A2FB-7A8226E6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251EC-1325-4631-9B4B-C048B134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49892-64CF-45CA-A2E0-79031E18E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7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9689-E47C-43B4-98B6-1F6E299C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A8BBF-FF75-43CB-84C8-10971A415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5674B-7E91-40C5-99B1-853512CFB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52E43-7040-4120-9063-5B2300590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73D0AC-F259-442F-AE91-2DD50FE6B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381697-5489-4E56-B6AC-09B78800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8F403B-31AF-4361-A6CE-18E1C419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8795A-A277-4572-8512-7157C270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0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7909B-7D9C-4040-98B2-0DAF942A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0B7D0-8EB6-45A9-9DBE-89D65EDC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BCFBC-B6B9-46BB-90E2-68958F42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1EB15F-B1CC-4B5D-AF3E-5C5E308E0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E9979C-7AE6-4BC7-BC23-7F386792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278C2-5B2C-451D-B257-7063B569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7DF88-3D92-4DD6-AC44-CB586B3D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9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7F27C-62E8-48C7-9E10-A0E29A32B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CF24F-43CD-40E0-AD7A-C4578940E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17BCE-46B3-4411-9F1C-5EE8F53EF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FEB7C-6869-4D2C-BCA2-8032070DE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8D55F-F385-4EB0-8771-B453BB00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F9C03-61EA-414B-B826-0D19A294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4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841C1-CF12-4882-ACEA-5FA43372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2B2D0C-E740-42E2-8783-DA12CA608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23913-A714-448C-8568-ACB6DAC15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3AAC2-B3C4-4DFA-B417-C0C641A1C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E71FE-2018-4B8C-B926-3A8E2C040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710F5-183A-4060-8687-D1B1893F3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2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BCC14A-9A1F-454C-9A48-4AA8D5064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DEAB4-BFFC-443F-B752-434EB7A05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271AD-8E01-4A40-A9C9-C77A3C331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50E4-08A4-4206-AEFF-2651C19B08CB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1B168-E675-4BED-834D-89A91A14C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52253-5913-4E99-A2D4-EAFF8D496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5525-D137-49A6-B146-D1877897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4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957F35-05A4-4FF5-A676-854B382D9694}"/>
              </a:ext>
            </a:extLst>
          </p:cNvPr>
          <p:cNvSpPr txBox="1"/>
          <p:nvPr/>
        </p:nvSpPr>
        <p:spPr>
          <a:xfrm>
            <a:off x="423812" y="79509"/>
            <a:ext cx="1079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SEAC Fall 2023 Conference Registration List- as of November 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76D38E-F84D-41CE-9A5C-2C86741611BE}"/>
              </a:ext>
            </a:extLst>
          </p:cNvPr>
          <p:cNvCxnSpPr>
            <a:cxnSpLocks/>
          </p:cNvCxnSpPr>
          <p:nvPr/>
        </p:nvCxnSpPr>
        <p:spPr>
          <a:xfrm>
            <a:off x="4104549" y="815352"/>
            <a:ext cx="6217" cy="58409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0447A0-5BCD-4375-8F22-01C8BF63707B}"/>
              </a:ext>
            </a:extLst>
          </p:cNvPr>
          <p:cNvCxnSpPr>
            <a:cxnSpLocks/>
          </p:cNvCxnSpPr>
          <p:nvPr/>
        </p:nvCxnSpPr>
        <p:spPr>
          <a:xfrm>
            <a:off x="8011326" y="823636"/>
            <a:ext cx="0" cy="58326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1FA107AD-20AD-5D3D-64B6-4EED701FF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71" y="619125"/>
            <a:ext cx="3779073" cy="62388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CEF3B1-FA00-AC84-903C-D5B33EF1B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153" y="564934"/>
            <a:ext cx="3811897" cy="62930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893AC2-3FB3-7982-E4D6-7C4BFFAFAD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2802" y="362657"/>
            <a:ext cx="3934423" cy="64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6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Celichowski</dc:creator>
  <cp:lastModifiedBy>Mike Celichowski</cp:lastModifiedBy>
  <cp:revision>1</cp:revision>
  <dcterms:created xsi:type="dcterms:W3CDTF">2022-11-03T02:10:42Z</dcterms:created>
  <dcterms:modified xsi:type="dcterms:W3CDTF">2023-11-02T20:50:39Z</dcterms:modified>
</cp:coreProperties>
</file>